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AF1D2"/>
    <a:srgbClr val="0099CC"/>
    <a:srgbClr val="006666"/>
    <a:srgbClr val="808000"/>
    <a:srgbClr val="990033"/>
    <a:srgbClr val="996633"/>
    <a:srgbClr val="993366"/>
    <a:srgbClr val="99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04/03/2016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Friday, 04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Friday, 04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17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95" y="2534245"/>
            <a:ext cx="123226" cy="924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03595" y="2689455"/>
            <a:ext cx="13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Sign 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03595" y="3157808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2758" y="31395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Full Name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03595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2758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6054" y="3659141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5217" y="3640843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15352" y="393187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14515" y="391357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Re-type 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8184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2155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Register</a:t>
            </a:r>
            <a:endParaRPr lang="en-GB" sz="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693527" y="1776905"/>
            <a:ext cx="1784493" cy="3264471"/>
            <a:chOff x="531422" y="1258862"/>
            <a:chExt cx="2707429" cy="478250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43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6894530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174" y="2534245"/>
            <a:ext cx="123226" cy="9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98302" y="2689455"/>
            <a:ext cx="1599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Forgot-Password ?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3337" y="2968060"/>
            <a:ext cx="12061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To reset your password, please enter your email address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924174" y="3408260"/>
            <a:ext cx="1311945" cy="18175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3337" y="3389962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78763" y="4394501"/>
            <a:ext cx="1436743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92734" y="4395062"/>
            <a:ext cx="13999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smtClean="0">
                <a:solidFill>
                  <a:schemeClr val="bg1"/>
                </a:solidFill>
              </a:rPr>
              <a:t>Submit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1" y="869511"/>
            <a:ext cx="2707429" cy="4782500"/>
          </a:xfrm>
          <a:prstGeom prst="rect">
            <a:avLst/>
          </a:prstGeom>
        </p:spPr>
      </p:pic>
      <p:pic>
        <p:nvPicPr>
          <p:cNvPr id="5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3"/>
          <a:stretch/>
        </p:blipFill>
        <p:spPr bwMode="auto">
          <a:xfrm>
            <a:off x="3555603" y="1327588"/>
            <a:ext cx="2122488" cy="58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2" y="2123546"/>
            <a:ext cx="2124887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555603" y="1914480"/>
            <a:ext cx="2123647" cy="204716"/>
          </a:xfrm>
          <a:prstGeom prst="rect">
            <a:avLst/>
          </a:prstGeom>
          <a:solidFill>
            <a:srgbClr val="3A768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55603" y="2146875"/>
            <a:ext cx="21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Sign In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360" y="3257735"/>
            <a:ext cx="183124" cy="117199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840109" y="3222232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18443" y="3220410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40109" y="3546479"/>
            <a:ext cx="1640798" cy="18987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18443" y="3544657"/>
            <a:ext cx="12061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Password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122" y="3571359"/>
            <a:ext cx="105600" cy="13577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808374" y="4200255"/>
            <a:ext cx="10052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bg1"/>
                </a:solidFill>
              </a:rPr>
              <a:t>Forgot-Password ?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840109" y="3920279"/>
            <a:ext cx="1640798" cy="189870"/>
          </a:xfrm>
          <a:prstGeom prst="round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40109" y="3877816"/>
            <a:ext cx="1640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Login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8517" y="4208429"/>
            <a:ext cx="732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 smtClean="0">
                <a:solidFill>
                  <a:schemeClr val="bg1"/>
                </a:solidFill>
              </a:rPr>
              <a:t>Sign-Up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Friday, 04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687</TotalTime>
  <Words>492</Words>
  <Application>Microsoft Office PowerPoint</Application>
  <PresentationFormat>Widescreen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284</cp:revision>
  <dcterms:created xsi:type="dcterms:W3CDTF">2016-02-04T10:48:13Z</dcterms:created>
  <dcterms:modified xsi:type="dcterms:W3CDTF">2016-03-04T12:19:32Z</dcterms:modified>
</cp:coreProperties>
</file>